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B Mitra" panose="00000400000000000000" pitchFamily="2" charset="-78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B Nazanin" panose="00000400000000000000" pitchFamily="2" charset="-78"/>
      <p:regular r:id="rId32"/>
      <p:bold r:id="rId33"/>
    </p:embeddedFont>
    <p:embeddedFont>
      <p:font typeface="Franklin Gothic Book" panose="020B0503020102020204" pitchFamily="34" charset="0"/>
      <p:regular r:id="rId34"/>
      <p: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343" autoAdjust="0"/>
  </p:normalViewPr>
  <p:slideViewPr>
    <p:cSldViewPr>
      <p:cViewPr varScale="1">
        <p:scale>
          <a:sx n="97" d="100"/>
          <a:sy n="97" d="100"/>
        </p:scale>
        <p:origin x="60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2019-12-30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7569" y="2983882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مقدمه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و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معرفی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7391400" cy="3429000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2006 »» </a:t>
            </a:r>
            <a:r>
              <a:rPr lang="fa-IR" sz="3400" b="1" dirty="0">
                <a:solidFill>
                  <a:srgbClr val="002060"/>
                </a:solidFill>
              </a:rPr>
              <a:t>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پیشرفت سخت‌افزاری و استفاده از پردازنده‌های گرافیکی (</a:t>
            </a:r>
            <a:r>
              <a:rPr lang="en-US" sz="3400" dirty="0"/>
              <a:t>GPU</a:t>
            </a:r>
            <a:r>
              <a:rPr lang="fa-IR" sz="3400" dirty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ابداع تکنیک‌های جدید </a:t>
            </a:r>
            <a:r>
              <a:rPr lang="fa-IR" sz="3400" dirty="0" smtClean="0"/>
              <a:t>آموزش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/>
          </a:p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2012 »» </a:t>
            </a:r>
            <a:r>
              <a:rPr lang="fa-IR" sz="3400" b="1" dirty="0">
                <a:solidFill>
                  <a:srgbClr val="002060"/>
                </a:solidFill>
              </a:rPr>
              <a:t>شروع کار در حوزه یادگیری عمیق</a:t>
            </a:r>
            <a:endParaRPr lang="en-US" sz="3400" b="1" dirty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شرکت‌های بزرگ: </a:t>
            </a:r>
            <a:r>
              <a:rPr lang="en-US" sz="2900" dirty="0"/>
              <a:t>… | Baidu | NVidia | IBM | Facebook | Twitter | Microsoft | Google</a:t>
            </a:r>
            <a:endParaRPr lang="fa-IR" sz="2900" dirty="0"/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دانشگاه‌های بزرگ: </a:t>
            </a:r>
            <a:r>
              <a:rPr lang="en-US" sz="2900" dirty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719972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599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</TotalTime>
  <Words>440</Words>
  <Application>Microsoft Office PowerPoint</Application>
  <PresentationFormat>On-screen Show (16:9)</PresentationFormat>
  <Paragraphs>148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Narrow</vt:lpstr>
      <vt:lpstr>B Mitra</vt:lpstr>
      <vt:lpstr>Calibri</vt:lpstr>
      <vt:lpstr>Arial</vt:lpstr>
      <vt:lpstr>B Nazanin</vt:lpstr>
      <vt:lpstr>Franklin Gothic Book</vt:lpstr>
      <vt:lpstr>Times New Roman</vt:lpstr>
      <vt:lpstr>Tahoma</vt:lpstr>
      <vt:lpstr>Crop</vt:lpstr>
      <vt:lpstr> سعید محققی / دانشگاه شاهد / زمستان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161</cp:revision>
  <dcterms:created xsi:type="dcterms:W3CDTF">2014-04-19T07:31:23Z</dcterms:created>
  <dcterms:modified xsi:type="dcterms:W3CDTF">2019-12-30T16:14:05Z</dcterms:modified>
</cp:coreProperties>
</file>